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5" r:id="rId2"/>
    <p:sldId id="267" r:id="rId3"/>
    <p:sldId id="256" r:id="rId4"/>
    <p:sldId id="257" r:id="rId5"/>
    <p:sldId id="258" r:id="rId6"/>
    <p:sldId id="261" r:id="rId7"/>
    <p:sldId id="262" r:id="rId8"/>
    <p:sldId id="263" r:id="rId9"/>
    <p:sldId id="264" r:id="rId10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C602"/>
    <a:srgbClr val="CC9900"/>
    <a:srgbClr val="FCBB04"/>
    <a:srgbClr val="F5E4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EED988-47B1-4791-BD10-49B3238458B0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2ED2AC-8C61-490D-A5D6-B08F0C8EBA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04192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05DF92-E282-410A-B150-7DA91BBBEBB5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781B51-7B6A-405E-9DA3-D065A6113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3299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81B51-7B6A-405E-9DA3-D065A611309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2165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81B51-7B6A-405E-9DA3-D065A611309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2165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541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3287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2207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69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8776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3310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485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502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89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499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44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910A0-4C21-4AC7-A5AD-FE45E8C25BE8}" type="datetimeFigureOut">
              <a:rPr lang="ko-KR" altLang="en-US" smtClean="0"/>
              <a:t>2020-12-01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8B5AF-AAC7-4310-8F75-4312B00FF35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47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2887" y="188640"/>
            <a:ext cx="90736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※</a:t>
            </a:r>
            <a:r>
              <a:rPr lang="ko-KR" altLang="en-US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공동체가 가진 특성을 반영하기 위해</a:t>
            </a:r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PPT</a:t>
            </a:r>
            <a:r>
              <a:rPr lang="ko-KR" altLang="en-US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구성이나 내용의 제약을 최소화하였습니다</a:t>
            </a:r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</a:p>
          <a:p>
            <a:endParaRPr lang="en-US" altLang="ko-KR" sz="1400" dirty="0" smtClean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en-US" altLang="ko-KR" sz="1400" dirty="0">
                <a:latin typeface="HY신명조" panose="02030600000101010101" pitchFamily="18" charset="-127"/>
                <a:ea typeface="HY신명조" panose="02030600000101010101" pitchFamily="18" charset="-127"/>
              </a:rPr>
              <a:t> </a:t>
            </a:r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 </a:t>
            </a:r>
            <a:r>
              <a:rPr lang="ko-KR" altLang="en-US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각 슬라이드는 필수적으로 포함되어야 할 내용을 명시하였으며</a:t>
            </a:r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, </a:t>
            </a:r>
            <a:endParaRPr lang="en-US" altLang="ko-KR" sz="1400" dirty="0">
              <a:latin typeface="HY신명조" panose="02030600000101010101" pitchFamily="18" charset="-127"/>
              <a:ea typeface="HY신명조" panose="02030600000101010101" pitchFamily="18" charset="-127"/>
            </a:endParaRPr>
          </a:p>
          <a:p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   </a:t>
            </a:r>
            <a:r>
              <a:rPr lang="ko-KR" altLang="en-US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추가적으로 담고 싶은 내용이 있다면 자유롭게 내용을 추가하셔도 무관합니다</a:t>
            </a:r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</a:rPr>
              <a:t>.</a:t>
            </a:r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  <a:sym typeface="Wingdings" panose="05000000000000000000" pitchFamily="2" charset="2"/>
              </a:rPr>
              <a:t> (</a:t>
            </a:r>
            <a:r>
              <a:rPr lang="ko-KR" altLang="en-US" sz="1400" dirty="0" smtClean="0">
                <a:latin typeface="HY신명조" panose="02030600000101010101" pitchFamily="18" charset="-127"/>
                <a:ea typeface="HY신명조" panose="02030600000101010101" pitchFamily="18" charset="-127"/>
                <a:sym typeface="Wingdings" panose="05000000000000000000" pitchFamily="2" charset="2"/>
              </a:rPr>
              <a:t>슬라이드 개수 제한 없음</a:t>
            </a:r>
            <a:r>
              <a:rPr lang="en-US" altLang="ko-KR" sz="1400" dirty="0" smtClean="0">
                <a:latin typeface="HY신명조" panose="02030600000101010101" pitchFamily="18" charset="-127"/>
                <a:ea typeface="HY신명조" panose="02030600000101010101" pitchFamily="18" charset="-127"/>
                <a:sym typeface="Wingdings" panose="05000000000000000000" pitchFamily="2" charset="2"/>
              </a:rPr>
              <a:t>)</a:t>
            </a:r>
            <a:endParaRPr lang="en-US" altLang="ko-KR" sz="1400" dirty="0">
              <a:latin typeface="HY신명조" panose="02030600000101010101" pitchFamily="18" charset="-127"/>
              <a:ea typeface="HY신명조" panose="02030600000101010101" pitchFamily="18" charset="-127"/>
              <a:sym typeface="Wingdings" panose="05000000000000000000" pitchFamily="2" charset="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15" y="1340768"/>
            <a:ext cx="8568952" cy="5310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313" y="29411"/>
            <a:ext cx="1286697" cy="31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54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7"/>
            <a:ext cx="8909681" cy="567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313" y="29411"/>
            <a:ext cx="1286697" cy="31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52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19672" y="2352443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/>
              <a:t>발표 제목 </a:t>
            </a:r>
            <a:endParaRPr lang="ko-KR" altLang="en-US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5758862" y="523906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공동체명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738314" y="576079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발표자 </a:t>
            </a:r>
            <a:r>
              <a:rPr lang="en-US" altLang="ko-KR" dirty="0" smtClean="0"/>
              <a:t>: </a:t>
            </a:r>
            <a:r>
              <a:rPr lang="ko-KR" altLang="en-US" dirty="0" smtClean="0"/>
              <a:t> 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016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공동체 소개 </a:t>
            </a:r>
            <a:r>
              <a:rPr lang="en-US" altLang="ko-KR" sz="2400" dirty="0" smtClean="0"/>
              <a:t> </a:t>
            </a:r>
            <a:r>
              <a:rPr lang="ko-KR" altLang="en-US" sz="2400" dirty="0" smtClean="0"/>
              <a:t> </a:t>
            </a:r>
            <a:endParaRPr lang="ko-KR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942289" y="2024341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 smtClean="0"/>
              <a:t>“ </a:t>
            </a:r>
            <a:r>
              <a:rPr lang="ko-KR" altLang="en-US" sz="2000" dirty="0" smtClean="0"/>
              <a:t>공동체 한 줄 소개 </a:t>
            </a:r>
            <a:r>
              <a:rPr lang="en-US" altLang="ko-KR" sz="3200" dirty="0" smtClean="0"/>
              <a:t>”</a:t>
            </a:r>
            <a:endParaRPr lang="ko-KR" alt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4005064"/>
            <a:ext cx="60633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지역명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</a:p>
          <a:p>
            <a:endParaRPr lang="en-US" altLang="ko-KR" dirty="0"/>
          </a:p>
          <a:p>
            <a:r>
              <a:rPr lang="ko-KR" altLang="en-US" dirty="0" smtClean="0"/>
              <a:t>구성원 </a:t>
            </a:r>
            <a:r>
              <a:rPr lang="en-US" altLang="ko-KR" dirty="0" smtClean="0"/>
              <a:t>: (</a:t>
            </a:r>
            <a:r>
              <a:rPr lang="ko-KR" altLang="en-US" dirty="0" smtClean="0"/>
              <a:t>총 인원</a:t>
            </a:r>
            <a:r>
              <a:rPr lang="en-US" altLang="ko-KR" dirty="0" smtClean="0"/>
              <a:t>/</a:t>
            </a:r>
            <a:r>
              <a:rPr lang="ko-KR" altLang="en-US" dirty="0" smtClean="0"/>
              <a:t>유형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ko-KR" altLang="en-US" dirty="0" err="1" smtClean="0"/>
              <a:t>공동체명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812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1556792"/>
            <a:ext cx="8208912" cy="4824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5536" y="40466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모이게 된 계기 </a:t>
            </a:r>
            <a:endParaRPr lang="ko-KR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1772816"/>
            <a:ext cx="6063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형</a:t>
            </a:r>
            <a:r>
              <a:rPr lang="ko-KR" altLang="en-US" dirty="0"/>
              <a:t>성</a:t>
            </a:r>
            <a:r>
              <a:rPr lang="ko-KR" altLang="en-US" dirty="0" smtClean="0"/>
              <a:t>배경 </a:t>
            </a:r>
            <a:r>
              <a:rPr lang="en-US" altLang="ko-KR" dirty="0" smtClean="0"/>
              <a:t>: </a:t>
            </a:r>
          </a:p>
          <a:p>
            <a:endParaRPr lang="en-US" altLang="ko-KR" dirty="0"/>
          </a:p>
        </p:txBody>
      </p:sp>
      <p:sp>
        <p:nvSpPr>
          <p:cNvPr id="5" name="TextBox 4"/>
          <p:cNvSpPr txBox="1"/>
          <p:nvPr/>
        </p:nvSpPr>
        <p:spPr>
          <a:xfrm>
            <a:off x="755576" y="3896181"/>
            <a:ext cx="6063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활동목적 </a:t>
            </a:r>
            <a:r>
              <a:rPr lang="en-US" altLang="ko-KR" dirty="0" smtClean="0"/>
              <a:t>:</a:t>
            </a:r>
          </a:p>
          <a:p>
            <a:endParaRPr lang="en-US" altLang="ko-KR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980728"/>
            <a:ext cx="4392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“ </a:t>
            </a:r>
            <a:r>
              <a:rPr lang="ko-KR" altLang="en-US" sz="1600" dirty="0" smtClean="0"/>
              <a:t>모이게 된 계기에 대한 소제목 </a:t>
            </a:r>
            <a:r>
              <a:rPr lang="en-US" altLang="ko-KR" sz="1600" dirty="0" smtClean="0"/>
              <a:t>“ 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48812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1556792"/>
            <a:ext cx="8208912" cy="4824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5536" y="40466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활동내용</a:t>
            </a:r>
            <a:endParaRPr lang="ko-KR" alt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67544" y="980728"/>
            <a:ext cx="4392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“ </a:t>
            </a:r>
            <a:r>
              <a:rPr lang="ko-KR" altLang="en-US" sz="1600" dirty="0" smtClean="0"/>
              <a:t>활동내용에 대한 소제목 </a:t>
            </a:r>
            <a:r>
              <a:rPr lang="en-US" altLang="ko-KR" sz="1600" dirty="0" smtClean="0"/>
              <a:t>“ 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529453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1556792"/>
            <a:ext cx="8208912" cy="4824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5536" y="40466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활동성과</a:t>
            </a:r>
            <a:endParaRPr lang="ko-KR" alt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980728"/>
            <a:ext cx="4392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“ </a:t>
            </a:r>
            <a:r>
              <a:rPr lang="ko-KR" altLang="en-US" sz="1600" dirty="0" smtClean="0"/>
              <a:t>활동성과에 대한 소제목 </a:t>
            </a:r>
            <a:r>
              <a:rPr lang="en-US" altLang="ko-KR" sz="1600" dirty="0" smtClean="0"/>
              <a:t>“ 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523147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1556792"/>
            <a:ext cx="8208912" cy="4824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95536" y="404664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향후 활동계획</a:t>
            </a:r>
            <a:endParaRPr lang="ko-KR" alt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980728"/>
            <a:ext cx="43924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/>
              <a:t>“ </a:t>
            </a:r>
            <a:r>
              <a:rPr lang="ko-KR" altLang="en-US" sz="1600" dirty="0" smtClean="0"/>
              <a:t>향후 활동계획에 대한 소제목 </a:t>
            </a:r>
            <a:r>
              <a:rPr lang="en-US" altLang="ko-KR" sz="1600" dirty="0" smtClean="0"/>
              <a:t>“ 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270045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55576" y="905231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나에게</a:t>
            </a:r>
            <a:endParaRPr lang="ko-KR" altLang="en-US" sz="7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2414498"/>
            <a:ext cx="70567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800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마을공동체</a:t>
            </a:r>
            <a:r>
              <a:rPr lang="ko-KR" altLang="en-US" sz="8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란</a:t>
            </a:r>
            <a:endParaRPr lang="ko-KR" altLang="en-US" sz="8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1403648" y="5733256"/>
            <a:ext cx="5832648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308304" y="4437112"/>
            <a:ext cx="1835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7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다</a:t>
            </a:r>
            <a:r>
              <a:rPr lang="en-US" altLang="ko-KR" sz="7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7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04664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/>
              <a:t>마을공동체 한 줄 정의 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07387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108</Words>
  <Application>Microsoft Office PowerPoint</Application>
  <PresentationFormat>화면 슬라이드 쇼(4:3)</PresentationFormat>
  <Paragraphs>30</Paragraphs>
  <Slides>9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29</cp:revision>
  <cp:lastPrinted>2020-12-01T05:48:44Z</cp:lastPrinted>
  <dcterms:created xsi:type="dcterms:W3CDTF">2020-11-27T02:11:18Z</dcterms:created>
  <dcterms:modified xsi:type="dcterms:W3CDTF">2020-12-01T06:53:22Z</dcterms:modified>
</cp:coreProperties>
</file>